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2"/>
  </p:sldMasterIdLst>
  <p:sldIdLst>
    <p:sldId id="256" r:id="rId3"/>
    <p:sldId id="264" r:id="rId4"/>
    <p:sldId id="269" r:id="rId5"/>
    <p:sldId id="270" r:id="rId6"/>
    <p:sldId id="257" r:id="rId7"/>
    <p:sldId id="265" r:id="rId8"/>
    <p:sldId id="266" r:id="rId9"/>
    <p:sldId id="267" r:id="rId10"/>
    <p:sldId id="268" r:id="rId11"/>
    <p:sldId id="259" r:id="rId12"/>
    <p:sldId id="261" r:id="rId13"/>
    <p:sldId id="260" r:id="rId14"/>
    <p:sldId id="258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44"/>
    <a:srgbClr val="E0D2DD"/>
    <a:srgbClr val="9A4C8B"/>
    <a:srgbClr val="F7A7F3"/>
    <a:srgbClr val="C4D6D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6" autoAdjust="0"/>
    <p:restoredTop sz="94660"/>
  </p:normalViewPr>
  <p:slideViewPr>
    <p:cSldViewPr>
      <p:cViewPr>
        <p:scale>
          <a:sx n="50" d="100"/>
          <a:sy n="50" d="100"/>
        </p:scale>
        <p:origin x="-84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10/15/2014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pic>
        <p:nvPicPr>
          <p:cNvPr id="7" name="Picture 3" descr="C:\Documents and Settings\Ольга\Рабочий стол\шаблоны\гшщрн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054929"/>
            <a:ext cx="4357686" cy="3803071"/>
          </a:xfrm>
          <a:prstGeom prst="rect">
            <a:avLst/>
          </a:prstGeom>
          <a:noFill/>
        </p:spPr>
      </p:pic>
      <p:pic>
        <p:nvPicPr>
          <p:cNvPr id="8" name="Picture 2" descr="C:\Documents and Settings\Ольга\Рабочий стол\шаблоны\лрпа76шак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3857620" cy="3366651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14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10/15/2014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 advClick="0" advTm="14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10/15/2014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 advClick="0" advTm="14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10/15/2014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pic>
        <p:nvPicPr>
          <p:cNvPr id="7" name="Picture 3" descr="C:\Documents and Settings\Ольга\Рабочий стол\шаблоны\гшщрн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3194" y="5286388"/>
            <a:ext cx="1800806" cy="1571612"/>
          </a:xfrm>
          <a:prstGeom prst="rect">
            <a:avLst/>
          </a:prstGeom>
          <a:noFill/>
        </p:spPr>
      </p:pic>
      <p:pic>
        <p:nvPicPr>
          <p:cNvPr id="8" name="Picture 2" descr="C:\Documents and Settings\Ольга\Рабочий стол\шаблоны\лрпа76шак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2210086" cy="1928803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4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10/15/2014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pic>
        <p:nvPicPr>
          <p:cNvPr id="7" name="Picture 3" descr="C:\Documents and Settings\Ольга\Рабочий стол\шаблоны\гшщрн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054929"/>
            <a:ext cx="4357686" cy="3803071"/>
          </a:xfrm>
          <a:prstGeom prst="rect">
            <a:avLst/>
          </a:prstGeom>
          <a:noFill/>
        </p:spPr>
      </p:pic>
      <p:pic>
        <p:nvPicPr>
          <p:cNvPr id="8" name="Picture 2" descr="C:\Documents and Settings\Ольга\Рабочий стол\шаблоны\лрпа76шак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3857620" cy="3366651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14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10/15/2014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pic>
        <p:nvPicPr>
          <p:cNvPr id="8" name="Picture 3" descr="C:\Documents and Settings\Ольга\Рабочий стол\шаблоны\гшщрн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3194" y="5286388"/>
            <a:ext cx="1800806" cy="1571612"/>
          </a:xfrm>
          <a:prstGeom prst="rect">
            <a:avLst/>
          </a:prstGeom>
          <a:noFill/>
        </p:spPr>
      </p:pic>
      <p:pic>
        <p:nvPicPr>
          <p:cNvPr id="9" name="Picture 2" descr="C:\Documents and Settings\Ольга\Рабочий стол\шаблоны\лрпа76шак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2210086" cy="1928803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4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10/15/2014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pic>
        <p:nvPicPr>
          <p:cNvPr id="10" name="Picture 3" descr="C:\Documents and Settings\Ольга\Рабочий стол\шаблоны\гшщрн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3194" y="5286388"/>
            <a:ext cx="1800806" cy="1571612"/>
          </a:xfrm>
          <a:prstGeom prst="rect">
            <a:avLst/>
          </a:prstGeom>
          <a:noFill/>
        </p:spPr>
      </p:pic>
      <p:pic>
        <p:nvPicPr>
          <p:cNvPr id="11" name="Picture 2" descr="C:\Documents and Settings\Ольга\Рабочий стол\шаблоны\лрпа76шак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2210086" cy="1928803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4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10/15/2014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pic>
        <p:nvPicPr>
          <p:cNvPr id="6" name="Picture 3" descr="C:\Documents and Settings\Ольга\Рабочий стол\шаблоны\гшщрн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054929"/>
            <a:ext cx="4357686" cy="3803071"/>
          </a:xfrm>
          <a:prstGeom prst="rect">
            <a:avLst/>
          </a:prstGeom>
          <a:noFill/>
        </p:spPr>
      </p:pic>
      <p:pic>
        <p:nvPicPr>
          <p:cNvPr id="7" name="Picture 2" descr="C:\Documents and Settings\Ольга\Рабочий стол\шаблоны\лрпа76шак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3857620" cy="336665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4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10/15/2014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pic>
        <p:nvPicPr>
          <p:cNvPr id="5" name="Picture 2" descr="C:\Documents and Settings\Ольга\Рабочий стол\шаблоны\лрпа76шак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3857620" cy="3366651"/>
          </a:xfrm>
          <a:prstGeom prst="rect">
            <a:avLst/>
          </a:prstGeom>
          <a:noFill/>
        </p:spPr>
      </p:pic>
      <p:pic>
        <p:nvPicPr>
          <p:cNvPr id="6" name="Picture 3" descr="C:\Documents and Settings\Ольга\Рабочий стол\шаблоны\гшщрн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054929"/>
            <a:ext cx="4357686" cy="380307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4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10/15/2014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pic>
        <p:nvPicPr>
          <p:cNvPr id="8" name="Picture 3" descr="C:\Documents and Settings\Ольга\Рабочий стол\шаблоны\гшщрн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3194" y="5286388"/>
            <a:ext cx="1800806" cy="1571612"/>
          </a:xfrm>
          <a:prstGeom prst="rect">
            <a:avLst/>
          </a:prstGeom>
          <a:noFill/>
        </p:spPr>
      </p:pic>
      <p:pic>
        <p:nvPicPr>
          <p:cNvPr id="9" name="Picture 2" descr="C:\Documents and Settings\Ольга\Рабочий стол\шаблоны\лрпа76шак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2210086" cy="1928803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4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10/15/2014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3" name="Picture 3" descr="C:\Documents and Settings\Ольга\Рабочий стол\шаблоны\гшщрн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054929"/>
            <a:ext cx="4357686" cy="3803071"/>
          </a:xfrm>
          <a:prstGeom prst="rect">
            <a:avLst/>
          </a:prstGeom>
          <a:noFill/>
        </p:spPr>
      </p:pic>
      <p:pic>
        <p:nvPicPr>
          <p:cNvPr id="14" name="Picture 2" descr="C:\Documents and Settings\Ольга\Рабочий стол\шаблоны\лрпа76шак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3857620" cy="336665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4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F6BCBE8-30B0-4476-8762-9236B142003A}" type="datetimeFigureOut">
              <a:rPr lang="en-US" smtClean="0"/>
              <a:pPr/>
              <a:t>10/15/2014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ransition spd="med" advClick="0" advTm="1400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3.wav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9.xml"/><Relationship Id="rId1" Type="http://schemas.openxmlformats.org/officeDocument/2006/relationships/audio" Target="file:///F:\09%20&#1044;&#1086;&#1088;&#1086;&#1078;&#1082;&#1072;%209.wma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214423"/>
            <a:ext cx="8358214" cy="107157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МБДОУ ДР </a:t>
            </a:r>
            <a:r>
              <a:rPr lang="ru-RU" sz="2800" dirty="0" err="1" smtClean="0">
                <a:solidFill>
                  <a:schemeClr val="tx1"/>
                </a:solidFill>
              </a:rPr>
              <a:t>д</a:t>
            </a:r>
            <a:r>
              <a:rPr lang="ru-RU" sz="2800" dirty="0" smtClean="0">
                <a:solidFill>
                  <a:schemeClr val="tx1"/>
                </a:solidFill>
              </a:rPr>
              <a:t>/с третьей категории №20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«Золотой ключик»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3071810"/>
            <a:ext cx="6057920" cy="157163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FFFF00"/>
                </a:solidFill>
              </a:rPr>
              <a:t>«Безопасный путь в детский сад»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86182" y="6072206"/>
            <a:ext cx="16864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х.  Сиротский </a:t>
            </a:r>
          </a:p>
          <a:p>
            <a:pPr algn="ctr"/>
            <a:r>
              <a:rPr lang="ru-RU" dirty="0" smtClean="0"/>
              <a:t>2014 г.</a:t>
            </a:r>
            <a:endParaRPr lang="ru-RU" dirty="0"/>
          </a:p>
        </p:txBody>
      </p:sp>
      <p:pic>
        <p:nvPicPr>
          <p:cNvPr id="5" name="Picture 3" descr="C:\Users\0\Desktop\фото\776fb076f6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198032"/>
            <a:ext cx="1857388" cy="23492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2285984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0\Desktop\фото\P10709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571744"/>
            <a:ext cx="4038600" cy="303172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pic>
        <p:nvPicPr>
          <p:cNvPr id="4098" name="Picture 2" descr="C:\Documents and Settings\EliZ\Рабочий стол\Лето дс\P11100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3286124"/>
            <a:ext cx="4071966" cy="302895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</p:pic>
      <p:pic>
        <p:nvPicPr>
          <p:cNvPr id="11" name="Picture 2" descr="C:\Users\0\Desktop\фото\p189_pict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785794"/>
            <a:ext cx="3281238" cy="24147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Горизонтальный свиток 13"/>
          <p:cNvSpPr/>
          <p:nvPr/>
        </p:nvSpPr>
        <p:spPr>
          <a:xfrm>
            <a:off x="500034" y="642918"/>
            <a:ext cx="5000660" cy="1857388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B050"/>
                </a:solidFill>
              </a:rPr>
              <a:t>Методическое обеспечение</a:t>
            </a:r>
            <a:endParaRPr lang="ru-RU" sz="4000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 advClick="0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143008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</a:rPr>
              <a:t>Информационный стенд </a:t>
            </a:r>
            <a:b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</a:rPr>
              <a:t>и уголки по ПДД</a:t>
            </a:r>
            <a:endParaRPr lang="ru-RU" sz="4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 descr="C:\Documents and Settings\EliZ\Рабочий стол\Лето дс\P10103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060848"/>
            <a:ext cx="3714776" cy="32432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" name="Picture 3" descr="F:\пдд\DSCN11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276872"/>
            <a:ext cx="3728959" cy="32147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26" name="Picture 2" descr="H:\DCIM\Camera\IMG_20141015_1220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429000"/>
            <a:ext cx="4038600" cy="309634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27" name="Picture 3" descr="D:\фото\4d258eee44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745432"/>
            <a:ext cx="2699792" cy="511256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:\пдд\DSCN115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495322"/>
            <a:ext cx="3614734" cy="3362570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04088"/>
            <a:ext cx="8115328" cy="1081838"/>
          </a:xfrm>
        </p:spPr>
        <p:txBody>
          <a:bodyPr>
            <a:noAutofit/>
          </a:bodyPr>
          <a:lstStyle/>
          <a:p>
            <a:r>
              <a:rPr lang="ru-RU" sz="4400" b="1" i="1" dirty="0" smtClean="0">
                <a:solidFill>
                  <a:schemeClr val="accent3">
                    <a:lumMod val="50000"/>
                  </a:schemeClr>
                </a:solidFill>
              </a:rPr>
              <a:t>Развивающие настольные игры</a:t>
            </a:r>
            <a:endParaRPr lang="ru-RU" sz="4000" dirty="0"/>
          </a:p>
        </p:txBody>
      </p:sp>
      <p:pic>
        <p:nvPicPr>
          <p:cNvPr id="5" name="Picture 2" descr="D:\люди\Алёна\презентации\105_PANA\P105014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785786" y="2214554"/>
            <a:ext cx="4038600" cy="3296150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4" name="Picture 2" descr="D:\САД 2013\Мои старые документы\алена3\фото д.с\P10103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3071810"/>
            <a:ext cx="4969974" cy="3476596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 advClick="0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:\люди\Алёна\презентации\105_PANA\P10501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24744"/>
            <a:ext cx="4134185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3" descr="D:\люди\Алёна\презентации\105_PANA\P10501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16016" y="2204864"/>
            <a:ext cx="3384376" cy="35388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2" name="Picture 2" descr="C:\Documents and Settings\EliZ\Рабочий стол\Лето дс\P11100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924944"/>
            <a:ext cx="3801035" cy="3429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D:\фото\86846147_2045074_9992753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260648"/>
            <a:ext cx="2376264" cy="2276872"/>
          </a:xfrm>
          <a:prstGeom prst="sun">
            <a:avLst/>
          </a:prstGeom>
          <a:noFill/>
          <a:ln>
            <a:solidFill>
              <a:srgbClr val="FFFF00"/>
            </a:solidFill>
          </a:ln>
        </p:spPr>
      </p:pic>
    </p:spTree>
  </p:cSld>
  <p:clrMapOvr>
    <a:masterClrMapping/>
  </p:clrMapOvr>
  <p:transition spd="med" advClick="0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D:\переустановка!!!\Фото\105_PANA\P1050206.JPG"/>
          <p:cNvPicPr>
            <a:picLocks noChangeAspect="1" noChangeArrowheads="1"/>
          </p:cNvPicPr>
          <p:nvPr/>
        </p:nvPicPr>
        <p:blipFill>
          <a:blip r:embed="rId2" cstate="print"/>
          <a:srcRect l="-3173" t="-1538" b="21538"/>
          <a:stretch>
            <a:fillRect/>
          </a:stretch>
        </p:blipFill>
        <p:spPr bwMode="auto">
          <a:xfrm>
            <a:off x="357158" y="4071942"/>
            <a:ext cx="3143240" cy="251315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" name="Прямоугольник 9"/>
          <p:cNvSpPr/>
          <p:nvPr/>
        </p:nvSpPr>
        <p:spPr>
          <a:xfrm>
            <a:off x="500034" y="2000240"/>
            <a:ext cx="875094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/>
                <a:solidFill>
                  <a:schemeClr val="accent3"/>
                </a:solidFill>
                <a:effectLst/>
              </a:rPr>
              <a:t>СПАСИБО ЗА ВНИМАНИЕ!!!</a:t>
            </a:r>
            <a:endParaRPr lang="ru-RU" sz="60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1.02934 0.00671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5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316736"/>
            <a:ext cx="7500990" cy="82638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Задачи работы по ПДД в ДОУ</a:t>
            </a:r>
            <a:r>
              <a:rPr lang="ru-RU" sz="4400" dirty="0" smtClean="0">
                <a:solidFill>
                  <a:srgbClr val="C00000"/>
                </a:solidFill>
              </a:rPr>
              <a:t>: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type="body" idx="1"/>
          </p:nvPr>
        </p:nvSpPr>
        <p:spPr>
          <a:xfrm>
            <a:off x="785786" y="2704664"/>
            <a:ext cx="7516966" cy="3296104"/>
          </a:xfrm>
        </p:spPr>
        <p:txBody>
          <a:bodyPr>
            <a:normAutofit lnSpcReduction="1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3100" b="1" dirty="0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Обучение детей безопасному поведению на дорогах.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3100" b="1" dirty="0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Формирование у детей навыков и умений наблюдения за дорожной обстановкой и предвидения опасных ситуаций, умение избегать их</a:t>
            </a:r>
            <a:r>
              <a:rPr lang="ru-RU" sz="3100" b="1" dirty="0" smtClean="0">
                <a:solidFill>
                  <a:srgbClr val="FFFF00"/>
                </a:solidFill>
              </a:rPr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 cstate="print"/>
          <a:stretch>
            <a:fillRect/>
          </a:stretch>
        </p:blipFill>
        <p:spPr>
          <a:xfrm>
            <a:off x="785786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513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136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136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04088"/>
            <a:ext cx="8572528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</a:rPr>
              <a:t>Работа комиссии  </a:t>
            </a:r>
            <a:b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</a:rPr>
              <a:t>«За безопасность дорожного движения»</a:t>
            </a:r>
            <a:endParaRPr lang="ru-RU" sz="36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2143116"/>
            <a:ext cx="4429156" cy="4714884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Оформление паспорта дорожной безопасности;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Подготовка и проведение мероприятий по ПДД с детьми;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Работа с коллективом;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Работа с родителями;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Оформление информационного стенда;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Изготовление памяток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Сайт ДОУ.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Picture 5" descr="C:\Users\0\Desktop\фото\P10709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571744"/>
            <a:ext cx="4038600" cy="35538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8286776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917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9174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EliZ\Мои документы\Мои рисунки\2014-10-15, Изображение\Изображени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51620">
            <a:off x="4121050" y="1181264"/>
            <a:ext cx="3961482" cy="4093808"/>
          </a:xfrm>
          <a:prstGeom prst="rect">
            <a:avLst/>
          </a:prstGeom>
          <a:noFill/>
        </p:spPr>
      </p:pic>
      <p:pic>
        <p:nvPicPr>
          <p:cNvPr id="6148" name="Picture 4" descr="C:\Documents and Settings\EliZ\Мои документы\Мои рисунки\2014-10-15, Изображение\Изображение 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431983"/>
            <a:ext cx="3429024" cy="442590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636"/>
            <a:ext cx="7858180" cy="92869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Паспорт дорожной безопасности ДОУ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09 Дорожка 9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28596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0000" numSld="13">
                <p:cTn id="2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642910" y="1285860"/>
            <a:ext cx="3286116" cy="2793551"/>
          </a:xfrm>
        </p:spPr>
        <p:txBody>
          <a:bodyPr>
            <a:normAutofit/>
          </a:bodyPr>
          <a:lstStyle/>
          <a:p>
            <a:pPr algn="ctr"/>
            <a:r>
              <a:rPr lang="ru-RU" sz="3500" b="1" i="1" dirty="0" smtClean="0">
                <a:solidFill>
                  <a:schemeClr val="accent2">
                    <a:lumMod val="75000"/>
                  </a:schemeClr>
                </a:solidFill>
              </a:rPr>
              <a:t>Макет «Безопасный  путь в детский сад»</a:t>
            </a:r>
          </a:p>
          <a:p>
            <a:endParaRPr lang="ru-RU" i="1" dirty="0"/>
          </a:p>
        </p:txBody>
      </p:sp>
      <p:pic>
        <p:nvPicPr>
          <p:cNvPr id="5" name="Содержимое 4" descr="P110095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>
          <a:xfrm rot="420000">
            <a:off x="3809469" y="1219314"/>
            <a:ext cx="4308915" cy="36689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Содержимое 5" descr="P1100949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5105400" y="2624138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4" descr="C:\Users\0\Desktop\фото\c2066-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620409"/>
            <a:ext cx="2428892" cy="28116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F:\пдд\DSCN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857496"/>
            <a:ext cx="4876800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4400" b="1" i="1" dirty="0" smtClean="0">
                <a:solidFill>
                  <a:schemeClr val="accent3">
                    <a:lumMod val="75000"/>
                  </a:schemeClr>
                </a:solidFill>
              </a:rPr>
              <a:t>Дорожная разметка</a:t>
            </a:r>
            <a:endParaRPr lang="ru-RU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050" name="Picture 2" descr="C:\Documents and Settings\EliZ\Рабочий стол\Лето дс\IMG_20140718_09584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785926"/>
            <a:ext cx="3643338" cy="32861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51" name="Picture 3" descr="C:\Documents and Settings\EliZ\Рабочий стол\Лето дс\IMG_20140718_0959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785926"/>
            <a:ext cx="3757610" cy="32147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EliZ\Рабочий стол\Лето дс\P11100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1916" y="2071678"/>
            <a:ext cx="3744884" cy="3643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3" descr="C:\Documents and Settings\SK soft\Рабочий стол\алена3\фото д.с\P1010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785926"/>
            <a:ext cx="3581400" cy="3915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Горизонтальный свиток 10"/>
          <p:cNvSpPr/>
          <p:nvPr/>
        </p:nvSpPr>
        <p:spPr>
          <a:xfrm>
            <a:off x="3857620" y="785794"/>
            <a:ext cx="5000660" cy="1214446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 err="1" smtClean="0">
                <a:solidFill>
                  <a:schemeClr val="accent2">
                    <a:lumMod val="50000"/>
                  </a:schemeClr>
                </a:solidFill>
              </a:rPr>
              <a:t>Автодискотека</a:t>
            </a:r>
            <a:endParaRPr lang="ru-RU" sz="4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C:\Documents and Settings\EliZ\Рабочий стол\Лето дс\P110097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3286124"/>
            <a:ext cx="3451167" cy="335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Click="0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solidFill>
                  <a:schemeClr val="accent3">
                    <a:lumMod val="50000"/>
                  </a:schemeClr>
                </a:solidFill>
              </a:rPr>
              <a:t>Сюжетно-ролевые игры</a:t>
            </a:r>
            <a:endParaRPr lang="ru-RU" sz="4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 descr="C:\Documents and Settings\EliZ\Рабочий стол\Лето дс\P110099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928802"/>
            <a:ext cx="3429024" cy="40719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D:\люди\Алёна\презентации\105_PANA\P105019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129645" y="2086653"/>
            <a:ext cx="3075709" cy="41023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3" descr="C:\Documents and Settings\EliZ\Рабочий стол\Лето дс\P11009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3286124"/>
            <a:ext cx="3643339" cy="31525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Click="0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723063">
            <a:off x="1013102" y="1822059"/>
            <a:ext cx="2983745" cy="1036807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Работа с родителями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5" name="Picture 2" descr="F:\пдд\DSCN118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930" r="5930"/>
          <a:stretch>
            <a:fillRect/>
          </a:stretch>
        </p:blipFill>
        <p:spPr bwMode="auto"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Picture 2" descr="C:\Users\0\Desktop\фото\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15624">
            <a:off x="1285852" y="3357562"/>
            <a:ext cx="3528392" cy="28152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 spd="med" advClick="0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Яркая">
      <a:dk1>
        <a:sysClr val="windowText" lastClr="000000"/>
      </a:dk1>
      <a:lt1>
        <a:sysClr val="window" lastClr="F9F9F9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2E5E452-E657-429B-9991-378CD8A756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945</TotalTime>
  <Words>118</Words>
  <Application>Microsoft Office PowerPoint</Application>
  <PresentationFormat>Экран (4:3)</PresentationFormat>
  <Paragraphs>25</Paragraphs>
  <Slides>14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МБДОУ ДР д/с третьей категории №20  «Золотой ключик»</vt:lpstr>
      <vt:lpstr>Задачи работы по ПДД в ДОУ:</vt:lpstr>
      <vt:lpstr>Работа комиссии   «За безопасность дорожного движения»</vt:lpstr>
      <vt:lpstr>Паспорт дорожной безопасности ДОУ</vt:lpstr>
      <vt:lpstr>Слайд 5</vt:lpstr>
      <vt:lpstr> Дорожная разметка</vt:lpstr>
      <vt:lpstr>Слайд 7</vt:lpstr>
      <vt:lpstr>Сюжетно-ролевые игры</vt:lpstr>
      <vt:lpstr>Работа с родителями</vt:lpstr>
      <vt:lpstr>Слайд 10</vt:lpstr>
      <vt:lpstr>Информационный стенд  и уголки по ПДД</vt:lpstr>
      <vt:lpstr>Развивающие настольные игры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EliZ</dc:creator>
  <cp:keywords/>
  <cp:lastModifiedBy>Елена</cp:lastModifiedBy>
  <cp:revision>123</cp:revision>
  <dcterms:created xsi:type="dcterms:W3CDTF">2014-10-09T05:52:51Z</dcterms:created>
  <dcterms:modified xsi:type="dcterms:W3CDTF">2014-10-15T16:07:04Z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TC024253019991</vt:lpwstr>
  </property>
</Properties>
</file>